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58" r:id="rId4"/>
    <p:sldId id="260" r:id="rId5"/>
    <p:sldId id="259" r:id="rId6"/>
    <p:sldId id="262" r:id="rId7"/>
    <p:sldId id="261" r:id="rId8"/>
    <p:sldId id="263" r:id="rId9"/>
    <p:sldId id="269" r:id="rId10"/>
    <p:sldId id="268" r:id="rId11"/>
    <p:sldId id="264" r:id="rId12"/>
    <p:sldId id="265" r:id="rId13"/>
    <p:sldId id="266" r:id="rId14"/>
    <p:sldId id="267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79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8" d="100"/>
          <a:sy n="48" d="100"/>
        </p:scale>
        <p:origin x="-1032" y="-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334D-06FB-4FCF-B9BF-C7E711792C9E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5223-4387-40DF-8B28-D459460B2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334D-06FB-4FCF-B9BF-C7E711792C9E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5223-4387-40DF-8B28-D459460B2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334D-06FB-4FCF-B9BF-C7E711792C9E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5223-4387-40DF-8B28-D459460B2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334D-06FB-4FCF-B9BF-C7E711792C9E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5223-4387-40DF-8B28-D459460B2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334D-06FB-4FCF-B9BF-C7E711792C9E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5223-4387-40DF-8B28-D459460B2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334D-06FB-4FCF-B9BF-C7E711792C9E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5223-4387-40DF-8B28-D459460B2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334D-06FB-4FCF-B9BF-C7E711792C9E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5223-4387-40DF-8B28-D459460B2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334D-06FB-4FCF-B9BF-C7E711792C9E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5223-4387-40DF-8B28-D459460B2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334D-06FB-4FCF-B9BF-C7E711792C9E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5223-4387-40DF-8B28-D459460B2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334D-06FB-4FCF-B9BF-C7E711792C9E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5223-4387-40DF-8B28-D459460B2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334D-06FB-4FCF-B9BF-C7E711792C9E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55223-4387-40DF-8B28-D459460B2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9334D-06FB-4FCF-B9BF-C7E711792C9E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55223-4387-40DF-8B28-D459460B2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948" y="1214422"/>
            <a:ext cx="894405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 В гостях у сказки»</a:t>
            </a:r>
            <a:endParaRPr lang="ru-RU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 descr="C:\Users\IRINA\Downloads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786058"/>
            <a:ext cx="4000528" cy="339768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IRINA\Downloads\plakat_figurniy_baba_yaga_skazochnie_gero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28"/>
            <a:ext cx="6286544" cy="628654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IRINA\Downloads\87374434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4572032" cy="457203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195" name="Picture 3" descr="C:\Users\IRINA\Downloads\vnieklassnoie-mieropriiatiie-knizhkiny-imieniny_1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714620"/>
            <a:ext cx="4572000" cy="36195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IRINA\Downloads\plakat_figurniy_krasnaya_shapochka_skazochnie_geroi.jpg"/>
          <p:cNvPicPr>
            <a:picLocks noChangeAspect="1" noChangeArrowheads="1"/>
          </p:cNvPicPr>
          <p:nvPr/>
        </p:nvPicPr>
        <p:blipFill>
          <a:blip r:embed="rId2"/>
          <a:srcRect l="15000" r="20714"/>
          <a:stretch>
            <a:fillRect/>
          </a:stretch>
        </p:blipFill>
        <p:spPr bwMode="auto">
          <a:xfrm>
            <a:off x="2143108" y="0"/>
            <a:ext cx="5429288" cy="666750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IRINA\Downloads\alexandr2-1863-denezka-em-Cu-AU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4071966" cy="407196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43" name="Picture 3" descr="C:\Users\IRINA\Downloads\thumb_img_56d57e2491db9_resize_900_5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28604"/>
            <a:ext cx="4357718" cy="435771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IRINA\Downloads\img_56cae01c1242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71480"/>
            <a:ext cx="7286644" cy="563499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857232"/>
            <a:ext cx="352051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задание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571744"/>
            <a:ext cx="7440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«Сказочные загадки»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IRINA\Downloads\_original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956407" cy="57864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IRINA\Downloads\img_56cae01c1242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8084937" cy="53578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IRINA\Downloads\52163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7929618" cy="62865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IRINA\Downloads\detskie_pesni_lish_bi_tolko_malvina_iz_skazki_burati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28"/>
            <a:ext cx="5786478" cy="60769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571480"/>
            <a:ext cx="391164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</a:t>
            </a:r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Задание 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143116"/>
            <a:ext cx="771530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«Отгадай сказочного героя»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IRINA\Downloads\plakat_figurniy_baba_yaga_skazochnie_gero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4626"/>
            <a:ext cx="7500990" cy="65428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IRINA\Downloads\main_Безымянный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28604"/>
            <a:ext cx="7286676" cy="61321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642918"/>
            <a:ext cx="352051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задание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2214554"/>
            <a:ext cx="6872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Цветик-семицветик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IRINA\Downloads\083a0a47fda4acd03af5c5b38cc6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85728"/>
            <a:ext cx="5643602" cy="62704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14810" y="1643050"/>
            <a:ext cx="10001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IRINA\Downloads\2698877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28"/>
            <a:ext cx="6858048" cy="62865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86182" y="1357298"/>
            <a:ext cx="128588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IRINA\Downloads\2698877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290"/>
            <a:ext cx="6858048" cy="6286544"/>
          </a:xfrm>
          <a:prstGeom prst="rect">
            <a:avLst/>
          </a:prstGeom>
          <a:noFill/>
        </p:spPr>
      </p:pic>
      <p:pic>
        <p:nvPicPr>
          <p:cNvPr id="20483" name="Picture 3" descr="C:\Users\IRINA\Downloads\Baba-Iaga-v-stu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877956">
            <a:off x="2141166" y="107272"/>
            <a:ext cx="1442669" cy="19953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530" name="Picture 2" descr="C:\Users\IRINA\Downloads\de1d3a1d4326882c49f2f53351961613.jpg"/>
          <p:cNvPicPr>
            <a:picLocks noChangeAspect="1" noChangeArrowheads="1"/>
          </p:cNvPicPr>
          <p:nvPr/>
        </p:nvPicPr>
        <p:blipFill>
          <a:blip r:embed="rId4"/>
          <a:srcRect l="12792" r="15576"/>
          <a:stretch>
            <a:fillRect/>
          </a:stretch>
        </p:blipFill>
        <p:spPr bwMode="auto">
          <a:xfrm rot="20221118">
            <a:off x="4323365" y="2351347"/>
            <a:ext cx="2000264" cy="27924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531" name="Picture 3" descr="C:\Users\IRINA\Downloads\130146-aleni_1400x1050.jpg"/>
          <p:cNvPicPr>
            <a:picLocks noChangeAspect="1" noChangeArrowheads="1"/>
          </p:cNvPicPr>
          <p:nvPr/>
        </p:nvPicPr>
        <p:blipFill>
          <a:blip r:embed="rId5" cstate="print"/>
          <a:srcRect l="19904" t="-3017" r="46881"/>
          <a:stretch>
            <a:fillRect/>
          </a:stretch>
        </p:blipFill>
        <p:spPr bwMode="auto">
          <a:xfrm rot="4652769">
            <a:off x="1583799" y="1075786"/>
            <a:ext cx="1169344" cy="2720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532" name="Picture 4" descr="C:\Users\IRINA\Downloads\hello_html_m27006807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06131">
            <a:off x="2166916" y="2504056"/>
            <a:ext cx="1949466" cy="27901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533" name="Picture 5" descr="C:\Users\IRINA\Downloads\main_713305_origina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394052">
            <a:off x="3926114" y="66768"/>
            <a:ext cx="1600153" cy="18830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534" name="Picture 6" descr="C:\Users\IRINA\Downloads\maxresdefaul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3763900">
            <a:off x="5732372" y="237402"/>
            <a:ext cx="1483890" cy="23902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535" name="Picture 7" descr="C:\Users\IRINA\Downloads\obnyala-korovushku-havroshechk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319989">
            <a:off x="5266050" y="1805585"/>
            <a:ext cx="2573221" cy="17113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3786182" y="1571612"/>
            <a:ext cx="86914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Downloads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42918"/>
            <a:ext cx="4214842" cy="304383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1" name="Picture 3" descr="C:\Users\IRINA\Downloads\s567672192115275519_p5_i1_w64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7" y="3786190"/>
            <a:ext cx="6273453" cy="213450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RINA\Downloads\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072494" cy="605220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IRINA\Downloads\35769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571744"/>
            <a:ext cx="5903568" cy="3925785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4098" name="Picture 2" descr="C:\Users\IRINA\Downloads\20592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71480"/>
            <a:ext cx="5080509" cy="3246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RINA\Downloads\hello_html_1a95e4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85728"/>
            <a:ext cx="6286544" cy="6286545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IRINA\Downloads\hello_html_m72668faf.jpg"/>
          <p:cNvPicPr>
            <a:picLocks noChangeAspect="1" noChangeArrowheads="1"/>
          </p:cNvPicPr>
          <p:nvPr/>
        </p:nvPicPr>
        <p:blipFill>
          <a:blip r:embed="rId2"/>
          <a:srcRect r="-2469" b="8424"/>
          <a:stretch>
            <a:fillRect/>
          </a:stretch>
        </p:blipFill>
        <p:spPr bwMode="auto">
          <a:xfrm>
            <a:off x="357158" y="714356"/>
            <a:ext cx="4784649" cy="457200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148" name="Picture 4" descr="C:\Users\IRINA\Downloads\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000108"/>
            <a:ext cx="3571900" cy="5206851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IRINA\Downloads\hello_html_m2700680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5143536" cy="633923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IRINA\Downloads\stup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4857784" cy="485778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3315" name="Picture 3" descr="C:\Users\IRINA\Downloads\497291_risunok-izbushki-na-kurih-nozhka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928802"/>
            <a:ext cx="4379166" cy="442915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27</Words>
  <Application>Microsoft Office PowerPoint</Application>
  <PresentationFormat>Экран (4:3)</PresentationFormat>
  <Paragraphs>10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IRINA</cp:lastModifiedBy>
  <cp:revision>7</cp:revision>
  <dcterms:created xsi:type="dcterms:W3CDTF">2018-03-28T19:26:33Z</dcterms:created>
  <dcterms:modified xsi:type="dcterms:W3CDTF">2018-03-28T20:30:54Z</dcterms:modified>
</cp:coreProperties>
</file>